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8229600" cy="4572000"/>
  <p:notesSz cx="6858000" cy="9144000"/>
  <p:defaultTextStyle>
    <a:defPPr>
      <a:defRPr lang="pl-PL"/>
    </a:defPPr>
    <a:lvl1pPr marL="0" algn="l" defTabSz="614477" rtl="0" eaLnBrk="1" latinLnBrk="0" hangingPunct="1">
      <a:defRPr sz="1210" kern="1200">
        <a:solidFill>
          <a:schemeClr val="tx1"/>
        </a:solidFill>
        <a:latin typeface="+mn-lt"/>
        <a:ea typeface="+mn-ea"/>
        <a:cs typeface="+mn-cs"/>
      </a:defRPr>
    </a:lvl1pPr>
    <a:lvl2pPr marL="307238" algn="l" defTabSz="614477" rtl="0" eaLnBrk="1" latinLnBrk="0" hangingPunct="1">
      <a:defRPr sz="1210" kern="1200">
        <a:solidFill>
          <a:schemeClr val="tx1"/>
        </a:solidFill>
        <a:latin typeface="+mn-lt"/>
        <a:ea typeface="+mn-ea"/>
        <a:cs typeface="+mn-cs"/>
      </a:defRPr>
    </a:lvl2pPr>
    <a:lvl3pPr marL="614477" algn="l" defTabSz="614477" rtl="0" eaLnBrk="1" latinLnBrk="0" hangingPunct="1">
      <a:defRPr sz="1210" kern="1200">
        <a:solidFill>
          <a:schemeClr val="tx1"/>
        </a:solidFill>
        <a:latin typeface="+mn-lt"/>
        <a:ea typeface="+mn-ea"/>
        <a:cs typeface="+mn-cs"/>
      </a:defRPr>
    </a:lvl3pPr>
    <a:lvl4pPr marL="921715" algn="l" defTabSz="614477" rtl="0" eaLnBrk="1" latinLnBrk="0" hangingPunct="1">
      <a:defRPr sz="1210" kern="1200">
        <a:solidFill>
          <a:schemeClr val="tx1"/>
        </a:solidFill>
        <a:latin typeface="+mn-lt"/>
        <a:ea typeface="+mn-ea"/>
        <a:cs typeface="+mn-cs"/>
      </a:defRPr>
    </a:lvl4pPr>
    <a:lvl5pPr marL="1228954" algn="l" defTabSz="614477" rtl="0" eaLnBrk="1" latinLnBrk="0" hangingPunct="1">
      <a:defRPr sz="1210" kern="1200">
        <a:solidFill>
          <a:schemeClr val="tx1"/>
        </a:solidFill>
        <a:latin typeface="+mn-lt"/>
        <a:ea typeface="+mn-ea"/>
        <a:cs typeface="+mn-cs"/>
      </a:defRPr>
    </a:lvl5pPr>
    <a:lvl6pPr marL="1536192" algn="l" defTabSz="614477" rtl="0" eaLnBrk="1" latinLnBrk="0" hangingPunct="1">
      <a:defRPr sz="1210" kern="1200">
        <a:solidFill>
          <a:schemeClr val="tx1"/>
        </a:solidFill>
        <a:latin typeface="+mn-lt"/>
        <a:ea typeface="+mn-ea"/>
        <a:cs typeface="+mn-cs"/>
      </a:defRPr>
    </a:lvl6pPr>
    <a:lvl7pPr marL="1843430" algn="l" defTabSz="614477" rtl="0" eaLnBrk="1" latinLnBrk="0" hangingPunct="1">
      <a:defRPr sz="1210" kern="1200">
        <a:solidFill>
          <a:schemeClr val="tx1"/>
        </a:solidFill>
        <a:latin typeface="+mn-lt"/>
        <a:ea typeface="+mn-ea"/>
        <a:cs typeface="+mn-cs"/>
      </a:defRPr>
    </a:lvl7pPr>
    <a:lvl8pPr marL="2150669" algn="l" defTabSz="614477" rtl="0" eaLnBrk="1" latinLnBrk="0" hangingPunct="1">
      <a:defRPr sz="1210" kern="1200">
        <a:solidFill>
          <a:schemeClr val="tx1"/>
        </a:solidFill>
        <a:latin typeface="+mn-lt"/>
        <a:ea typeface="+mn-ea"/>
        <a:cs typeface="+mn-cs"/>
      </a:defRPr>
    </a:lvl8pPr>
    <a:lvl9pPr marL="2457907" algn="l" defTabSz="614477" rtl="0" eaLnBrk="1" latinLnBrk="0" hangingPunct="1">
      <a:defRPr sz="121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6251C"/>
    <a:srgbClr val="C4241A"/>
    <a:srgbClr val="FFFDF7"/>
    <a:srgbClr val="E6E6E6"/>
    <a:srgbClr val="FBE7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46" d="100"/>
          <a:sy n="146" d="100"/>
        </p:scale>
        <p:origin x="16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28700" y="748242"/>
            <a:ext cx="6172200" cy="1591733"/>
          </a:xfrm>
        </p:spPr>
        <p:txBody>
          <a:bodyPr anchor="b"/>
          <a:lstStyle>
            <a:lvl1pPr algn="ctr">
              <a:defRPr sz="4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2401359"/>
            <a:ext cx="6172200" cy="1103841"/>
          </a:xfrm>
        </p:spPr>
        <p:txBody>
          <a:bodyPr/>
          <a:lstStyle>
            <a:lvl1pPr marL="0" indent="0" algn="ctr">
              <a:buNone/>
              <a:defRPr sz="1600"/>
            </a:lvl1pPr>
            <a:lvl2pPr marL="304815" indent="0" algn="ctr">
              <a:buNone/>
              <a:defRPr sz="1333"/>
            </a:lvl2pPr>
            <a:lvl3pPr marL="609630" indent="0" algn="ctr">
              <a:buNone/>
              <a:defRPr sz="1200"/>
            </a:lvl3pPr>
            <a:lvl4pPr marL="914446" indent="0" algn="ctr">
              <a:buNone/>
              <a:defRPr sz="1067"/>
            </a:lvl4pPr>
            <a:lvl5pPr marL="1219261" indent="0" algn="ctr">
              <a:buNone/>
              <a:defRPr sz="1067"/>
            </a:lvl5pPr>
            <a:lvl6pPr marL="1524076" indent="0" algn="ctr">
              <a:buNone/>
              <a:defRPr sz="1067"/>
            </a:lvl6pPr>
            <a:lvl7pPr marL="1828891" indent="0" algn="ctr">
              <a:buNone/>
              <a:defRPr sz="1067"/>
            </a:lvl7pPr>
            <a:lvl8pPr marL="2133707" indent="0" algn="ctr">
              <a:buNone/>
              <a:defRPr sz="1067"/>
            </a:lvl8pPr>
            <a:lvl9pPr marL="2438522" indent="0" algn="ctr">
              <a:buNone/>
              <a:defRPr sz="1067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E04D4-D7F3-43CF-85F9-8AD50B349E1A}" type="datetimeFigureOut">
              <a:rPr lang="pl-PL" smtClean="0"/>
              <a:t>21.11.2022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A6B39-D476-43EF-916E-ED1B132C8F6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991823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E04D4-D7F3-43CF-85F9-8AD50B349E1A}" type="datetimeFigureOut">
              <a:rPr lang="pl-PL" smtClean="0"/>
              <a:t>21.11.2022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A6B39-D476-43EF-916E-ED1B132C8F6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35357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889307" y="243417"/>
            <a:ext cx="1774508" cy="3874559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65785" y="243417"/>
            <a:ext cx="5220653" cy="3874559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E04D4-D7F3-43CF-85F9-8AD50B349E1A}" type="datetimeFigureOut">
              <a:rPr lang="pl-PL" smtClean="0"/>
              <a:t>21.11.2022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A6B39-D476-43EF-916E-ED1B132C8F6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515088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E04D4-D7F3-43CF-85F9-8AD50B349E1A}" type="datetimeFigureOut">
              <a:rPr lang="pl-PL" smtClean="0"/>
              <a:t>21.11.2022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A6B39-D476-43EF-916E-ED1B132C8F6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991403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1499" y="1139826"/>
            <a:ext cx="7098030" cy="19018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61499" y="3059642"/>
            <a:ext cx="7098030" cy="1000125"/>
          </a:xfrm>
        </p:spPr>
        <p:txBody>
          <a:bodyPr/>
          <a:lstStyle>
            <a:lvl1pPr marL="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1pPr>
            <a:lvl2pPr marL="304815" indent="0">
              <a:buNone/>
              <a:defRPr sz="1333">
                <a:solidFill>
                  <a:schemeClr val="tx1">
                    <a:tint val="75000"/>
                  </a:schemeClr>
                </a:solidFill>
              </a:defRPr>
            </a:lvl2pPr>
            <a:lvl3pPr marL="60963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914446" indent="0">
              <a:buNone/>
              <a:defRPr sz="1067">
                <a:solidFill>
                  <a:schemeClr val="tx1">
                    <a:tint val="75000"/>
                  </a:schemeClr>
                </a:solidFill>
              </a:defRPr>
            </a:lvl4pPr>
            <a:lvl5pPr marL="1219261" indent="0">
              <a:buNone/>
              <a:defRPr sz="1067">
                <a:solidFill>
                  <a:schemeClr val="tx1">
                    <a:tint val="75000"/>
                  </a:schemeClr>
                </a:solidFill>
              </a:defRPr>
            </a:lvl5pPr>
            <a:lvl6pPr marL="1524076" indent="0">
              <a:buNone/>
              <a:defRPr sz="1067">
                <a:solidFill>
                  <a:schemeClr val="tx1">
                    <a:tint val="75000"/>
                  </a:schemeClr>
                </a:solidFill>
              </a:defRPr>
            </a:lvl6pPr>
            <a:lvl7pPr marL="1828891" indent="0">
              <a:buNone/>
              <a:defRPr sz="1067">
                <a:solidFill>
                  <a:schemeClr val="tx1">
                    <a:tint val="75000"/>
                  </a:schemeClr>
                </a:solidFill>
              </a:defRPr>
            </a:lvl7pPr>
            <a:lvl8pPr marL="2133707" indent="0">
              <a:buNone/>
              <a:defRPr sz="1067">
                <a:solidFill>
                  <a:schemeClr val="tx1">
                    <a:tint val="75000"/>
                  </a:schemeClr>
                </a:solidFill>
              </a:defRPr>
            </a:lvl8pPr>
            <a:lvl9pPr marL="2438522" indent="0">
              <a:buNone/>
              <a:defRPr sz="10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E04D4-D7F3-43CF-85F9-8AD50B349E1A}" type="datetimeFigureOut">
              <a:rPr lang="pl-PL" smtClean="0"/>
              <a:t>21.11.2022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A6B39-D476-43EF-916E-ED1B132C8F6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068494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5785" y="1217083"/>
            <a:ext cx="3497580" cy="2900892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66235" y="1217083"/>
            <a:ext cx="3497580" cy="2900892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E04D4-D7F3-43CF-85F9-8AD50B349E1A}" type="datetimeFigureOut">
              <a:rPr lang="pl-PL" smtClean="0"/>
              <a:t>21.11.2022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A6B39-D476-43EF-916E-ED1B132C8F6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476332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6857" y="243417"/>
            <a:ext cx="7098030" cy="883709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66857" y="1120775"/>
            <a:ext cx="3481506" cy="549275"/>
          </a:xfrm>
        </p:spPr>
        <p:txBody>
          <a:bodyPr anchor="b"/>
          <a:lstStyle>
            <a:lvl1pPr marL="0" indent="0">
              <a:buNone/>
              <a:defRPr sz="1600" b="1"/>
            </a:lvl1pPr>
            <a:lvl2pPr marL="304815" indent="0">
              <a:buNone/>
              <a:defRPr sz="1333" b="1"/>
            </a:lvl2pPr>
            <a:lvl3pPr marL="609630" indent="0">
              <a:buNone/>
              <a:defRPr sz="1200" b="1"/>
            </a:lvl3pPr>
            <a:lvl4pPr marL="914446" indent="0">
              <a:buNone/>
              <a:defRPr sz="1067" b="1"/>
            </a:lvl4pPr>
            <a:lvl5pPr marL="1219261" indent="0">
              <a:buNone/>
              <a:defRPr sz="1067" b="1"/>
            </a:lvl5pPr>
            <a:lvl6pPr marL="1524076" indent="0">
              <a:buNone/>
              <a:defRPr sz="1067" b="1"/>
            </a:lvl6pPr>
            <a:lvl7pPr marL="1828891" indent="0">
              <a:buNone/>
              <a:defRPr sz="1067" b="1"/>
            </a:lvl7pPr>
            <a:lvl8pPr marL="2133707" indent="0">
              <a:buNone/>
              <a:defRPr sz="1067" b="1"/>
            </a:lvl8pPr>
            <a:lvl9pPr marL="2438522" indent="0">
              <a:buNone/>
              <a:defRPr sz="1067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6857" y="1670050"/>
            <a:ext cx="3481506" cy="2456392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166235" y="1120775"/>
            <a:ext cx="3498652" cy="549275"/>
          </a:xfrm>
        </p:spPr>
        <p:txBody>
          <a:bodyPr anchor="b"/>
          <a:lstStyle>
            <a:lvl1pPr marL="0" indent="0">
              <a:buNone/>
              <a:defRPr sz="1600" b="1"/>
            </a:lvl1pPr>
            <a:lvl2pPr marL="304815" indent="0">
              <a:buNone/>
              <a:defRPr sz="1333" b="1"/>
            </a:lvl2pPr>
            <a:lvl3pPr marL="609630" indent="0">
              <a:buNone/>
              <a:defRPr sz="1200" b="1"/>
            </a:lvl3pPr>
            <a:lvl4pPr marL="914446" indent="0">
              <a:buNone/>
              <a:defRPr sz="1067" b="1"/>
            </a:lvl4pPr>
            <a:lvl5pPr marL="1219261" indent="0">
              <a:buNone/>
              <a:defRPr sz="1067" b="1"/>
            </a:lvl5pPr>
            <a:lvl6pPr marL="1524076" indent="0">
              <a:buNone/>
              <a:defRPr sz="1067" b="1"/>
            </a:lvl6pPr>
            <a:lvl7pPr marL="1828891" indent="0">
              <a:buNone/>
              <a:defRPr sz="1067" b="1"/>
            </a:lvl7pPr>
            <a:lvl8pPr marL="2133707" indent="0">
              <a:buNone/>
              <a:defRPr sz="1067" b="1"/>
            </a:lvl8pPr>
            <a:lvl9pPr marL="2438522" indent="0">
              <a:buNone/>
              <a:defRPr sz="1067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66235" y="1670050"/>
            <a:ext cx="3498652" cy="2456392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E04D4-D7F3-43CF-85F9-8AD50B349E1A}" type="datetimeFigureOut">
              <a:rPr lang="pl-PL" smtClean="0"/>
              <a:t>21.11.2022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A6B39-D476-43EF-916E-ED1B132C8F6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968435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E04D4-D7F3-43CF-85F9-8AD50B349E1A}" type="datetimeFigureOut">
              <a:rPr lang="pl-PL" smtClean="0"/>
              <a:t>21.11.2022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A6B39-D476-43EF-916E-ED1B132C8F6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495900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E04D4-D7F3-43CF-85F9-8AD50B349E1A}" type="datetimeFigureOut">
              <a:rPr lang="pl-PL" smtClean="0"/>
              <a:t>21.11.2022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A6B39-D476-43EF-916E-ED1B132C8F6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282383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6857" y="304800"/>
            <a:ext cx="2654260" cy="1066800"/>
          </a:xfrm>
        </p:spPr>
        <p:txBody>
          <a:bodyPr anchor="b"/>
          <a:lstStyle>
            <a:lvl1pPr>
              <a:defRPr sz="2133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98652" y="658284"/>
            <a:ext cx="4166235" cy="3249083"/>
          </a:xfrm>
        </p:spPr>
        <p:txBody>
          <a:bodyPr/>
          <a:lstStyle>
            <a:lvl1pPr>
              <a:defRPr sz="2133"/>
            </a:lvl1pPr>
            <a:lvl2pPr>
              <a:defRPr sz="1867"/>
            </a:lvl2pPr>
            <a:lvl3pPr>
              <a:defRPr sz="1600"/>
            </a:lvl3pPr>
            <a:lvl4pPr>
              <a:defRPr sz="1333"/>
            </a:lvl4pPr>
            <a:lvl5pPr>
              <a:defRPr sz="1333"/>
            </a:lvl5pPr>
            <a:lvl6pPr>
              <a:defRPr sz="1333"/>
            </a:lvl6pPr>
            <a:lvl7pPr>
              <a:defRPr sz="1333"/>
            </a:lvl7pPr>
            <a:lvl8pPr>
              <a:defRPr sz="1333"/>
            </a:lvl8pPr>
            <a:lvl9pPr>
              <a:defRPr sz="1333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66857" y="1371600"/>
            <a:ext cx="2654260" cy="2541059"/>
          </a:xfrm>
        </p:spPr>
        <p:txBody>
          <a:bodyPr/>
          <a:lstStyle>
            <a:lvl1pPr marL="0" indent="0">
              <a:buNone/>
              <a:defRPr sz="1067"/>
            </a:lvl1pPr>
            <a:lvl2pPr marL="304815" indent="0">
              <a:buNone/>
              <a:defRPr sz="933"/>
            </a:lvl2pPr>
            <a:lvl3pPr marL="609630" indent="0">
              <a:buNone/>
              <a:defRPr sz="800"/>
            </a:lvl3pPr>
            <a:lvl4pPr marL="914446" indent="0">
              <a:buNone/>
              <a:defRPr sz="667"/>
            </a:lvl4pPr>
            <a:lvl5pPr marL="1219261" indent="0">
              <a:buNone/>
              <a:defRPr sz="667"/>
            </a:lvl5pPr>
            <a:lvl6pPr marL="1524076" indent="0">
              <a:buNone/>
              <a:defRPr sz="667"/>
            </a:lvl6pPr>
            <a:lvl7pPr marL="1828891" indent="0">
              <a:buNone/>
              <a:defRPr sz="667"/>
            </a:lvl7pPr>
            <a:lvl8pPr marL="2133707" indent="0">
              <a:buNone/>
              <a:defRPr sz="667"/>
            </a:lvl8pPr>
            <a:lvl9pPr marL="2438522" indent="0">
              <a:buNone/>
              <a:defRPr sz="667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E04D4-D7F3-43CF-85F9-8AD50B349E1A}" type="datetimeFigureOut">
              <a:rPr lang="pl-PL" smtClean="0"/>
              <a:t>21.11.2022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A6B39-D476-43EF-916E-ED1B132C8F6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962086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6857" y="304800"/>
            <a:ext cx="2654260" cy="1066800"/>
          </a:xfrm>
        </p:spPr>
        <p:txBody>
          <a:bodyPr anchor="b"/>
          <a:lstStyle>
            <a:lvl1pPr>
              <a:defRPr sz="2133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498652" y="658284"/>
            <a:ext cx="4166235" cy="3249083"/>
          </a:xfrm>
        </p:spPr>
        <p:txBody>
          <a:bodyPr anchor="t"/>
          <a:lstStyle>
            <a:lvl1pPr marL="0" indent="0">
              <a:buNone/>
              <a:defRPr sz="2133"/>
            </a:lvl1pPr>
            <a:lvl2pPr marL="304815" indent="0">
              <a:buNone/>
              <a:defRPr sz="1867"/>
            </a:lvl2pPr>
            <a:lvl3pPr marL="609630" indent="0">
              <a:buNone/>
              <a:defRPr sz="1600"/>
            </a:lvl3pPr>
            <a:lvl4pPr marL="914446" indent="0">
              <a:buNone/>
              <a:defRPr sz="1333"/>
            </a:lvl4pPr>
            <a:lvl5pPr marL="1219261" indent="0">
              <a:buNone/>
              <a:defRPr sz="1333"/>
            </a:lvl5pPr>
            <a:lvl6pPr marL="1524076" indent="0">
              <a:buNone/>
              <a:defRPr sz="1333"/>
            </a:lvl6pPr>
            <a:lvl7pPr marL="1828891" indent="0">
              <a:buNone/>
              <a:defRPr sz="1333"/>
            </a:lvl7pPr>
            <a:lvl8pPr marL="2133707" indent="0">
              <a:buNone/>
              <a:defRPr sz="1333"/>
            </a:lvl8pPr>
            <a:lvl9pPr marL="2438522" indent="0">
              <a:buNone/>
              <a:defRPr sz="1333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66857" y="1371600"/>
            <a:ext cx="2654260" cy="2541059"/>
          </a:xfrm>
        </p:spPr>
        <p:txBody>
          <a:bodyPr/>
          <a:lstStyle>
            <a:lvl1pPr marL="0" indent="0">
              <a:buNone/>
              <a:defRPr sz="1067"/>
            </a:lvl1pPr>
            <a:lvl2pPr marL="304815" indent="0">
              <a:buNone/>
              <a:defRPr sz="933"/>
            </a:lvl2pPr>
            <a:lvl3pPr marL="609630" indent="0">
              <a:buNone/>
              <a:defRPr sz="800"/>
            </a:lvl3pPr>
            <a:lvl4pPr marL="914446" indent="0">
              <a:buNone/>
              <a:defRPr sz="667"/>
            </a:lvl4pPr>
            <a:lvl5pPr marL="1219261" indent="0">
              <a:buNone/>
              <a:defRPr sz="667"/>
            </a:lvl5pPr>
            <a:lvl6pPr marL="1524076" indent="0">
              <a:buNone/>
              <a:defRPr sz="667"/>
            </a:lvl6pPr>
            <a:lvl7pPr marL="1828891" indent="0">
              <a:buNone/>
              <a:defRPr sz="667"/>
            </a:lvl7pPr>
            <a:lvl8pPr marL="2133707" indent="0">
              <a:buNone/>
              <a:defRPr sz="667"/>
            </a:lvl8pPr>
            <a:lvl9pPr marL="2438522" indent="0">
              <a:buNone/>
              <a:defRPr sz="667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E04D4-D7F3-43CF-85F9-8AD50B349E1A}" type="datetimeFigureOut">
              <a:rPr lang="pl-PL" smtClean="0"/>
              <a:t>21.11.2022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A6B39-D476-43EF-916E-ED1B132C8F6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820610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65785" y="243417"/>
            <a:ext cx="7098030" cy="88370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65785" y="1217083"/>
            <a:ext cx="7098030" cy="29008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5785" y="4237567"/>
            <a:ext cx="1851660" cy="2434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AE04D4-D7F3-43CF-85F9-8AD50B349E1A}" type="datetimeFigureOut">
              <a:rPr lang="pl-PL" smtClean="0"/>
              <a:t>21.11.2022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26055" y="4237567"/>
            <a:ext cx="2777490" cy="2434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812155" y="4237567"/>
            <a:ext cx="1851660" cy="2434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CA6B39-D476-43EF-916E-ED1B132C8F6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040306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09630" rtl="0" eaLnBrk="1" latinLnBrk="0" hangingPunct="1">
        <a:lnSpc>
          <a:spcPct val="90000"/>
        </a:lnSpc>
        <a:spcBef>
          <a:spcPct val="0"/>
        </a:spcBef>
        <a:buNone/>
        <a:defRPr sz="293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2408" indent="-152408" algn="l" defTabSz="60963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1867" kern="1200">
          <a:solidFill>
            <a:schemeClr val="tx1"/>
          </a:solidFill>
          <a:latin typeface="+mn-lt"/>
          <a:ea typeface="+mn-ea"/>
          <a:cs typeface="+mn-cs"/>
        </a:defRPr>
      </a:lvl1pPr>
      <a:lvl2pPr marL="457223" indent="-152408" algn="l" defTabSz="609630" rtl="0" eaLnBrk="1" latinLnBrk="0" hangingPunct="1">
        <a:lnSpc>
          <a:spcPct val="90000"/>
        </a:lnSpc>
        <a:spcBef>
          <a:spcPts val="333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62038" indent="-152408" algn="l" defTabSz="609630" rtl="0" eaLnBrk="1" latinLnBrk="0" hangingPunct="1">
        <a:lnSpc>
          <a:spcPct val="90000"/>
        </a:lnSpc>
        <a:spcBef>
          <a:spcPts val="333"/>
        </a:spcBef>
        <a:buFont typeface="Arial" panose="020B0604020202020204" pitchFamily="34" charset="0"/>
        <a:buChar char="•"/>
        <a:defRPr sz="1333" kern="1200">
          <a:solidFill>
            <a:schemeClr val="tx1"/>
          </a:solidFill>
          <a:latin typeface="+mn-lt"/>
          <a:ea typeface="+mn-ea"/>
          <a:cs typeface="+mn-cs"/>
        </a:defRPr>
      </a:lvl3pPr>
      <a:lvl4pPr marL="1066853" indent="-152408" algn="l" defTabSz="609630" rtl="0" eaLnBrk="1" latinLnBrk="0" hangingPunct="1">
        <a:lnSpc>
          <a:spcPct val="90000"/>
        </a:lnSpc>
        <a:spcBef>
          <a:spcPts val="333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69" indent="-152408" algn="l" defTabSz="609630" rtl="0" eaLnBrk="1" latinLnBrk="0" hangingPunct="1">
        <a:lnSpc>
          <a:spcPct val="90000"/>
        </a:lnSpc>
        <a:spcBef>
          <a:spcPts val="333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676484" indent="-152408" algn="l" defTabSz="609630" rtl="0" eaLnBrk="1" latinLnBrk="0" hangingPunct="1">
        <a:lnSpc>
          <a:spcPct val="90000"/>
        </a:lnSpc>
        <a:spcBef>
          <a:spcPts val="333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981299" indent="-152408" algn="l" defTabSz="609630" rtl="0" eaLnBrk="1" latinLnBrk="0" hangingPunct="1">
        <a:lnSpc>
          <a:spcPct val="90000"/>
        </a:lnSpc>
        <a:spcBef>
          <a:spcPts val="333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114" indent="-152408" algn="l" defTabSz="609630" rtl="0" eaLnBrk="1" latinLnBrk="0" hangingPunct="1">
        <a:lnSpc>
          <a:spcPct val="90000"/>
        </a:lnSpc>
        <a:spcBef>
          <a:spcPts val="333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2590930" indent="-152408" algn="l" defTabSz="609630" rtl="0" eaLnBrk="1" latinLnBrk="0" hangingPunct="1">
        <a:lnSpc>
          <a:spcPct val="90000"/>
        </a:lnSpc>
        <a:spcBef>
          <a:spcPts val="333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1pPr>
      <a:lvl2pPr marL="304815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609630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46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219261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524076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91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2133707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2438522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m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m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m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m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23">
            <a:extLst>
              <a:ext uri="{FF2B5EF4-FFF2-40B4-BE49-F238E27FC236}">
                <a16:creationId xmlns:a16="http://schemas.microsoft.com/office/drawing/2014/main" id="{7EB3F589-53B0-7D4A-8FF1-A66C73B3F7EF}"/>
              </a:ext>
            </a:extLst>
          </p:cNvPr>
          <p:cNvSpPr txBox="1"/>
          <p:nvPr/>
        </p:nvSpPr>
        <p:spPr>
          <a:xfrm>
            <a:off x="248575" y="177557"/>
            <a:ext cx="76880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Title</a:t>
            </a:r>
          </a:p>
        </p:txBody>
      </p:sp>
      <p:sp>
        <p:nvSpPr>
          <p:cNvPr id="5" name="TextBox 25">
            <a:extLst>
              <a:ext uri="{FF2B5EF4-FFF2-40B4-BE49-F238E27FC236}">
                <a16:creationId xmlns:a16="http://schemas.microsoft.com/office/drawing/2014/main" id="{D47F74CC-4CCF-FD4D-A470-059CF730856F}"/>
              </a:ext>
            </a:extLst>
          </p:cNvPr>
          <p:cNvSpPr txBox="1"/>
          <p:nvPr/>
        </p:nvSpPr>
        <p:spPr>
          <a:xfrm>
            <a:off x="248575" y="1085875"/>
            <a:ext cx="7688062" cy="7232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i="1" dirty="0">
                <a:latin typeface="Arial" panose="020B0604020202020204" pitchFamily="34" charset="0"/>
                <a:cs typeface="Arial" panose="020B0604020202020204" pitchFamily="34" charset="0"/>
              </a:rPr>
              <a:t>Author</a:t>
            </a:r>
            <a:r>
              <a:rPr lang="en-US" sz="1500" i="1" baseline="30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1500" i="1" dirty="0">
                <a:latin typeface="Arial" panose="020B0604020202020204" pitchFamily="34" charset="0"/>
                <a:cs typeface="Arial" panose="020B0604020202020204" pitchFamily="34" charset="0"/>
              </a:rPr>
              <a:t>, Author</a:t>
            </a:r>
            <a:r>
              <a:rPr lang="en-US" sz="1500" i="1" baseline="30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15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1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300" baseline="30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13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pl-PL" sz="1300" dirty="0" err="1">
                <a:latin typeface="Arial" panose="020B0604020202020204" pitchFamily="34" charset="0"/>
                <a:cs typeface="Arial" panose="020B0604020202020204" pitchFamily="34" charset="0"/>
              </a:rPr>
              <a:t>Affiliation</a:t>
            </a:r>
            <a:endParaRPr lang="en-US" sz="13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300" baseline="30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13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pl-PL" sz="1300" dirty="0" err="1">
                <a:latin typeface="Arial" panose="020B0604020202020204" pitchFamily="34" charset="0"/>
                <a:cs typeface="Arial" panose="020B0604020202020204" pitchFamily="34" charset="0"/>
              </a:rPr>
              <a:t>Affiliation</a:t>
            </a:r>
            <a:endParaRPr lang="en-US" sz="1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28">
            <a:extLst>
              <a:ext uri="{FF2B5EF4-FFF2-40B4-BE49-F238E27FC236}">
                <a16:creationId xmlns:a16="http://schemas.microsoft.com/office/drawing/2014/main" id="{1D5FEFEE-F5A6-2F42-BA22-00D901C99651}"/>
              </a:ext>
            </a:extLst>
          </p:cNvPr>
          <p:cNvSpPr txBox="1"/>
          <p:nvPr/>
        </p:nvSpPr>
        <p:spPr>
          <a:xfrm>
            <a:off x="248575" y="1878387"/>
            <a:ext cx="768806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600"/>
              </a:spcAft>
            </a:pPr>
            <a:r>
              <a:rPr lang="pl-PL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Brief</a:t>
            </a: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 abstract: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~75 words</a:t>
            </a:r>
            <a:endParaRPr lang="en-U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9">
            <a:extLst>
              <a:ext uri="{FF2B5EF4-FFF2-40B4-BE49-F238E27FC236}">
                <a16:creationId xmlns:a16="http://schemas.microsoft.com/office/drawing/2014/main" id="{0E8E8D09-504C-0043-9DE7-8AF8F42C0F1E}"/>
              </a:ext>
            </a:extLst>
          </p:cNvPr>
          <p:cNvSpPr txBox="1"/>
          <p:nvPr/>
        </p:nvSpPr>
        <p:spPr>
          <a:xfrm>
            <a:off x="248575" y="3093958"/>
            <a:ext cx="768806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See</a:t>
            </a:r>
            <a:r>
              <a:rPr lang="pl-PL" sz="1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also</a:t>
            </a: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pl-PL" sz="1400" dirty="0">
                <a:latin typeface="Arial" panose="020B0604020202020204" pitchFamily="34" charset="0"/>
                <a:cs typeface="Arial" panose="020B0604020202020204" pitchFamily="34" charset="0"/>
              </a:rPr>
              <a:t>max. 2 </a:t>
            </a:r>
            <a:r>
              <a:rPr lang="pl-PL" sz="1400" dirty="0" err="1">
                <a:latin typeface="Arial" panose="020B0604020202020204" pitchFamily="34" charset="0"/>
                <a:cs typeface="Arial" panose="020B0604020202020204" pitchFamily="34" charset="0"/>
              </a:rPr>
              <a:t>related</a:t>
            </a:r>
            <a:r>
              <a:rPr lang="pl-PL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1400" dirty="0" err="1">
                <a:latin typeface="Arial" panose="020B0604020202020204" pitchFamily="34" charset="0"/>
                <a:cs typeface="Arial" panose="020B0604020202020204" pitchFamily="34" charset="0"/>
              </a:rPr>
              <a:t>papers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r>
              <a:rPr lang="pl-PL" sz="1300" dirty="0"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en-US" sz="1300" dirty="0">
                <a:latin typeface="Arial" panose="020B0604020202020204" pitchFamily="34" charset="0"/>
                <a:cs typeface="Arial" panose="020B0604020202020204" pitchFamily="34" charset="0"/>
              </a:rPr>
              <a:t>Author </a:t>
            </a:r>
            <a:r>
              <a:rPr lang="en-US" sz="1300" i="1" dirty="0">
                <a:latin typeface="Arial" panose="020B0604020202020204" pitchFamily="34" charset="0"/>
                <a:cs typeface="Arial" panose="020B0604020202020204" pitchFamily="34" charset="0"/>
              </a:rPr>
              <a:t>et al</a:t>
            </a:r>
            <a:r>
              <a:rPr lang="en-US" sz="1300" dirty="0">
                <a:latin typeface="Arial" panose="020B0604020202020204" pitchFamily="34" charset="0"/>
                <a:cs typeface="Arial" panose="020B0604020202020204" pitchFamily="34" charset="0"/>
              </a:rPr>
              <a:t>, Journal 2 (5), 1234 (2019)</a:t>
            </a:r>
          </a:p>
          <a:p>
            <a:r>
              <a:rPr lang="pl-PL" sz="1300" dirty="0"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n-US" sz="1300" dirty="0">
                <a:latin typeface="Arial" panose="020B0604020202020204" pitchFamily="34" charset="0"/>
                <a:cs typeface="Arial" panose="020B0604020202020204" pitchFamily="34" charset="0"/>
              </a:rPr>
              <a:t>Author et al, Journal 1 (5), 1234 (2018)</a:t>
            </a:r>
          </a:p>
        </p:txBody>
      </p:sp>
      <p:cxnSp>
        <p:nvCxnSpPr>
          <p:cNvPr id="33" name="Łącznik prosty 32"/>
          <p:cNvCxnSpPr/>
          <p:nvPr/>
        </p:nvCxnSpPr>
        <p:spPr>
          <a:xfrm>
            <a:off x="0" y="3895200"/>
            <a:ext cx="8229600" cy="0"/>
          </a:xfrm>
          <a:prstGeom prst="line">
            <a:avLst/>
          </a:prstGeom>
          <a:ln w="127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" name="Grupa 8">
            <a:extLst>
              <a:ext uri="{FF2B5EF4-FFF2-40B4-BE49-F238E27FC236}">
                <a16:creationId xmlns:a16="http://schemas.microsoft.com/office/drawing/2014/main" id="{BEC6BBF9-8100-62AD-7D09-8466EC24E6C3}"/>
              </a:ext>
            </a:extLst>
          </p:cNvPr>
          <p:cNvGrpSpPr/>
          <p:nvPr/>
        </p:nvGrpSpPr>
        <p:grpSpPr>
          <a:xfrm>
            <a:off x="165548" y="3968173"/>
            <a:ext cx="7988600" cy="544877"/>
            <a:chOff x="165548" y="3968173"/>
            <a:chExt cx="7988600" cy="544877"/>
          </a:xfrm>
        </p:grpSpPr>
        <p:sp>
          <p:nvSpPr>
            <p:cNvPr id="7" name="TextBox 5">
              <a:extLst>
                <a:ext uri="{FF2B5EF4-FFF2-40B4-BE49-F238E27FC236}">
                  <a16:creationId xmlns:a16="http://schemas.microsoft.com/office/drawing/2014/main" id="{7C1C3EA3-A3E6-4F50-8465-93D0458668BB}"/>
                </a:ext>
              </a:extLst>
            </p:cNvPr>
            <p:cNvSpPr txBox="1"/>
            <p:nvPr/>
          </p:nvSpPr>
          <p:spPr>
            <a:xfrm>
              <a:off x="2657547" y="4102114"/>
              <a:ext cx="291450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l-PL" sz="1200" b="1" dirty="0" err="1">
                  <a:latin typeface="Arial" panose="020B0604020202020204" pitchFamily="34" charset="0"/>
                  <a:cs typeface="Arial" panose="020B0604020202020204" pitchFamily="34" charset="0"/>
                </a:rPr>
                <a:t>Presenting</a:t>
              </a:r>
              <a:r>
                <a:rPr lang="pl-PL" sz="1200" b="1" dirty="0">
                  <a:latin typeface="Arial" panose="020B0604020202020204" pitchFamily="34" charset="0"/>
                  <a:cs typeface="Arial" panose="020B0604020202020204" pitchFamily="34" charset="0"/>
                </a:rPr>
                <a:t>.</a:t>
              </a:r>
              <a:r>
                <a:rPr lang="en-US" sz="1200" b="1" dirty="0">
                  <a:latin typeface="Arial" panose="020B0604020202020204" pitchFamily="34" charset="0"/>
                  <a:cs typeface="Arial" panose="020B0604020202020204" pitchFamily="34" charset="0"/>
                </a:rPr>
                <a:t>Author@email.com</a:t>
              </a:r>
            </a:p>
          </p:txBody>
        </p:sp>
        <p:pic>
          <p:nvPicPr>
            <p:cNvPr id="21" name="Obraz 20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65548" y="3978462"/>
              <a:ext cx="1749704" cy="524301"/>
            </a:xfrm>
            <a:prstGeom prst="rect">
              <a:avLst/>
            </a:prstGeom>
          </p:spPr>
        </p:pic>
        <p:pic>
          <p:nvPicPr>
            <p:cNvPr id="3" name="Obraz 2">
              <a:extLst>
                <a:ext uri="{FF2B5EF4-FFF2-40B4-BE49-F238E27FC236}">
                  <a16:creationId xmlns:a16="http://schemas.microsoft.com/office/drawing/2014/main" id="{EF053E5E-3F17-B098-B352-27941478F1C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944156" y="3968173"/>
              <a:ext cx="2209992" cy="54487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7552235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23">
            <a:extLst>
              <a:ext uri="{FF2B5EF4-FFF2-40B4-BE49-F238E27FC236}">
                <a16:creationId xmlns:a16="http://schemas.microsoft.com/office/drawing/2014/main" id="{7EB3F589-53B0-7D4A-8FF1-A66C73B3F7EF}"/>
              </a:ext>
            </a:extLst>
          </p:cNvPr>
          <p:cNvSpPr txBox="1"/>
          <p:nvPr/>
        </p:nvSpPr>
        <p:spPr>
          <a:xfrm>
            <a:off x="248575" y="177557"/>
            <a:ext cx="76880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dirty="0" err="1">
                <a:latin typeface="Arial" panose="020B0604020202020204" pitchFamily="34" charset="0"/>
                <a:cs typeface="Arial" panose="020B0604020202020204" pitchFamily="34" charset="0"/>
              </a:rPr>
              <a:t>Background</a:t>
            </a: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pl-PL" sz="2800" dirty="0" err="1">
                <a:latin typeface="Arial" panose="020B0604020202020204" pitchFamily="34" charset="0"/>
                <a:cs typeface="Arial" panose="020B0604020202020204" pitchFamily="34" charset="0"/>
              </a:rPr>
              <a:t>Motivation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5">
            <a:extLst>
              <a:ext uri="{FF2B5EF4-FFF2-40B4-BE49-F238E27FC236}">
                <a16:creationId xmlns:a16="http://schemas.microsoft.com/office/drawing/2014/main" id="{7C1C3EA3-A3E6-4F50-8465-93D0458668BB}"/>
              </a:ext>
            </a:extLst>
          </p:cNvPr>
          <p:cNvSpPr txBox="1"/>
          <p:nvPr/>
        </p:nvSpPr>
        <p:spPr>
          <a:xfrm>
            <a:off x="2657547" y="4102114"/>
            <a:ext cx="291450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Presenting</a:t>
            </a:r>
            <a:r>
              <a:rPr lang="pl-PL" sz="12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Author@email.com</a:t>
            </a:r>
          </a:p>
        </p:txBody>
      </p:sp>
      <p:pic>
        <p:nvPicPr>
          <p:cNvPr id="21" name="Obraz 2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5548" y="3978462"/>
            <a:ext cx="1749704" cy="524301"/>
          </a:xfrm>
          <a:prstGeom prst="rect">
            <a:avLst/>
          </a:prstGeom>
        </p:spPr>
      </p:pic>
      <p:cxnSp>
        <p:nvCxnSpPr>
          <p:cNvPr id="9" name="Łącznik prosty 8"/>
          <p:cNvCxnSpPr/>
          <p:nvPr/>
        </p:nvCxnSpPr>
        <p:spPr>
          <a:xfrm>
            <a:off x="0" y="3895200"/>
            <a:ext cx="8229600" cy="0"/>
          </a:xfrm>
          <a:prstGeom prst="line">
            <a:avLst/>
          </a:prstGeom>
          <a:ln w="127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Obraz 2">
            <a:extLst>
              <a:ext uri="{FF2B5EF4-FFF2-40B4-BE49-F238E27FC236}">
                <a16:creationId xmlns:a16="http://schemas.microsoft.com/office/drawing/2014/main" id="{D088C4C7-75D1-488D-6BC2-294007F32A8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4156" y="3968173"/>
            <a:ext cx="2209992" cy="5448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30377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23">
            <a:extLst>
              <a:ext uri="{FF2B5EF4-FFF2-40B4-BE49-F238E27FC236}">
                <a16:creationId xmlns:a16="http://schemas.microsoft.com/office/drawing/2014/main" id="{7EB3F589-53B0-7D4A-8FF1-A66C73B3F7EF}"/>
              </a:ext>
            </a:extLst>
          </p:cNvPr>
          <p:cNvSpPr txBox="1"/>
          <p:nvPr/>
        </p:nvSpPr>
        <p:spPr>
          <a:xfrm>
            <a:off x="248575" y="177557"/>
            <a:ext cx="76880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dirty="0" err="1">
                <a:latin typeface="Arial" panose="020B0604020202020204" pitchFamily="34" charset="0"/>
                <a:cs typeface="Arial" panose="020B0604020202020204" pitchFamily="34" charset="0"/>
              </a:rPr>
              <a:t>Methods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5">
            <a:extLst>
              <a:ext uri="{FF2B5EF4-FFF2-40B4-BE49-F238E27FC236}">
                <a16:creationId xmlns:a16="http://schemas.microsoft.com/office/drawing/2014/main" id="{7C1C3EA3-A3E6-4F50-8465-93D0458668BB}"/>
              </a:ext>
            </a:extLst>
          </p:cNvPr>
          <p:cNvSpPr txBox="1"/>
          <p:nvPr/>
        </p:nvSpPr>
        <p:spPr>
          <a:xfrm>
            <a:off x="2657547" y="4102114"/>
            <a:ext cx="291450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Presenting</a:t>
            </a:r>
            <a:r>
              <a:rPr lang="pl-PL" sz="12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Author@email.com</a:t>
            </a:r>
          </a:p>
        </p:txBody>
      </p:sp>
      <p:pic>
        <p:nvPicPr>
          <p:cNvPr id="21" name="Obraz 2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5548" y="3978462"/>
            <a:ext cx="1749704" cy="524301"/>
          </a:xfrm>
          <a:prstGeom prst="rect">
            <a:avLst/>
          </a:prstGeom>
        </p:spPr>
      </p:pic>
      <p:sp>
        <p:nvSpPr>
          <p:cNvPr id="9" name="TextBox 25">
            <a:extLst>
              <a:ext uri="{FF2B5EF4-FFF2-40B4-BE49-F238E27FC236}">
                <a16:creationId xmlns:a16="http://schemas.microsoft.com/office/drawing/2014/main" id="{D47F74CC-4CCF-FD4D-A470-059CF730856F}"/>
              </a:ext>
            </a:extLst>
          </p:cNvPr>
          <p:cNvSpPr txBox="1"/>
          <p:nvPr/>
        </p:nvSpPr>
        <p:spPr>
          <a:xfrm>
            <a:off x="248575" y="1085875"/>
            <a:ext cx="7688062" cy="12157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500" i="1" dirty="0" err="1">
                <a:latin typeface="Arial" panose="020B0604020202020204" pitchFamily="34" charset="0"/>
                <a:cs typeface="Arial" panose="020B0604020202020204" pitchFamily="34" charset="0"/>
              </a:rPr>
              <a:t>e.g</a:t>
            </a:r>
            <a:r>
              <a:rPr lang="pl-PL" sz="1500" i="1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l-PL" sz="1500" i="1" dirty="0" err="1">
                <a:latin typeface="Arial" panose="020B0604020202020204" pitchFamily="34" charset="0"/>
                <a:cs typeface="Arial" panose="020B0604020202020204" pitchFamily="34" charset="0"/>
              </a:rPr>
              <a:t>scheme</a:t>
            </a:r>
            <a:r>
              <a:rPr lang="pl-PL" sz="1500" i="1" dirty="0">
                <a:latin typeface="Arial" panose="020B0604020202020204" pitchFamily="34" charset="0"/>
                <a:cs typeface="Arial" panose="020B0604020202020204" pitchFamily="34" charset="0"/>
              </a:rPr>
              <a:t> of the </a:t>
            </a:r>
            <a:r>
              <a:rPr lang="pl-PL" sz="1500" i="1" dirty="0" err="1">
                <a:latin typeface="Arial" panose="020B0604020202020204" pitchFamily="34" charset="0"/>
                <a:cs typeface="Arial" panose="020B0604020202020204" pitchFamily="34" charset="0"/>
              </a:rPr>
              <a:t>manufacturing</a:t>
            </a:r>
            <a:r>
              <a:rPr lang="pl-PL" sz="1500" i="1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pl-PL" sz="1500" i="1" dirty="0" err="1">
                <a:latin typeface="Arial" panose="020B0604020202020204" pitchFamily="34" charset="0"/>
                <a:cs typeface="Arial" panose="020B0604020202020204" pitchFamily="34" charset="0"/>
              </a:rPr>
              <a:t>testing</a:t>
            </a:r>
            <a:r>
              <a:rPr lang="pl-PL" sz="1500" i="1" dirty="0">
                <a:latin typeface="Arial" panose="020B0604020202020204" pitchFamily="34" charset="0"/>
                <a:cs typeface="Arial" panose="020B0604020202020204" pitchFamily="34" charset="0"/>
              </a:rPr>
              <a:t> set-</a:t>
            </a:r>
            <a:r>
              <a:rPr lang="pl-PL" sz="1500" i="1" dirty="0" err="1">
                <a:latin typeface="Arial" panose="020B0604020202020204" pitchFamily="34" charset="0"/>
                <a:cs typeface="Arial" panose="020B0604020202020204" pitchFamily="34" charset="0"/>
              </a:rPr>
              <a:t>ups</a:t>
            </a:r>
            <a:endParaRPr lang="pl-PL" sz="15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l-PL" sz="15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l-PL" sz="1500" i="1" dirty="0" err="1">
                <a:latin typeface="Arial" panose="020B0604020202020204" pitchFamily="34" charset="0"/>
                <a:cs typeface="Arial" panose="020B0604020202020204" pitchFamily="34" charset="0"/>
              </a:rPr>
              <a:t>it</a:t>
            </a:r>
            <a:r>
              <a:rPr lang="pl-PL" sz="15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1500" i="1" dirty="0" err="1"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pl-PL" sz="15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1500" i="1" dirty="0" err="1">
                <a:latin typeface="Arial" panose="020B0604020202020204" pitchFamily="34" charset="0"/>
                <a:cs typeface="Arial" panose="020B0604020202020204" pitchFamily="34" charset="0"/>
              </a:rPr>
              <a:t>also</a:t>
            </a:r>
            <a:r>
              <a:rPr lang="pl-PL" sz="15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1500" i="1" dirty="0" err="1">
                <a:latin typeface="Arial" panose="020B0604020202020204" pitchFamily="34" charset="0"/>
                <a:cs typeface="Arial" panose="020B0604020202020204" pitchFamily="34" charset="0"/>
              </a:rPr>
              <a:t>possible</a:t>
            </a:r>
            <a:r>
              <a:rPr lang="pl-PL" sz="1500" i="1" dirty="0">
                <a:latin typeface="Arial" panose="020B0604020202020204" pitchFamily="34" charset="0"/>
                <a:cs typeface="Arial" panose="020B0604020202020204" pitchFamily="34" charset="0"/>
              </a:rPr>
              <a:t> to </a:t>
            </a:r>
            <a:r>
              <a:rPr lang="pl-PL" sz="1500" i="1" dirty="0" err="1">
                <a:latin typeface="Arial" panose="020B0604020202020204" pitchFamily="34" charset="0"/>
                <a:cs typeface="Arial" panose="020B0604020202020204" pitchFamily="34" charset="0"/>
              </a:rPr>
              <a:t>combine</a:t>
            </a:r>
            <a:r>
              <a:rPr lang="pl-PL" sz="15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1500" i="1" dirty="0" err="1">
                <a:latin typeface="Arial" panose="020B0604020202020204" pitchFamily="34" charset="0"/>
                <a:cs typeface="Arial" panose="020B0604020202020204" pitchFamily="34" charset="0"/>
              </a:rPr>
              <a:t>Background</a:t>
            </a:r>
            <a:r>
              <a:rPr lang="pl-PL" sz="1500" i="1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pl-PL" sz="1500" i="1" dirty="0" err="1">
                <a:latin typeface="Arial" panose="020B0604020202020204" pitchFamily="34" charset="0"/>
                <a:cs typeface="Arial" panose="020B0604020202020204" pitchFamily="34" charset="0"/>
              </a:rPr>
              <a:t>Motivation</a:t>
            </a:r>
            <a:r>
              <a:rPr lang="pl-PL" sz="15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1500" i="1" dirty="0" err="1">
                <a:latin typeface="Arial" panose="020B0604020202020204" pitchFamily="34" charset="0"/>
                <a:cs typeface="Arial" panose="020B0604020202020204" pitchFamily="34" charset="0"/>
              </a:rPr>
              <a:t>slide</a:t>
            </a:r>
            <a:r>
              <a:rPr lang="pl-PL" sz="1500" i="1" dirty="0">
                <a:latin typeface="Arial" panose="020B0604020202020204" pitchFamily="34" charset="0"/>
                <a:cs typeface="Arial" panose="020B0604020202020204" pitchFamily="34" charset="0"/>
              </a:rPr>
              <a:t> with </a:t>
            </a:r>
            <a:r>
              <a:rPr lang="pl-PL" sz="1500" i="1" dirty="0" err="1">
                <a:latin typeface="Arial" panose="020B0604020202020204" pitchFamily="34" charset="0"/>
                <a:cs typeface="Arial" panose="020B0604020202020204" pitchFamily="34" charset="0"/>
              </a:rPr>
              <a:t>Methods</a:t>
            </a:r>
            <a:r>
              <a:rPr lang="pl-PL" sz="1500" i="1" dirty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pl-PL" sz="1500" i="1" dirty="0" err="1">
                <a:latin typeface="Arial" panose="020B0604020202020204" pitchFamily="34" charset="0"/>
                <a:cs typeface="Arial" panose="020B0604020202020204" pitchFamily="34" charset="0"/>
              </a:rPr>
              <a:t>then</a:t>
            </a:r>
            <a:r>
              <a:rPr lang="pl-PL" sz="15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1500" i="1" dirty="0" err="1">
                <a:latin typeface="Arial" panose="020B0604020202020204" pitchFamily="34" charset="0"/>
                <a:cs typeface="Arial" panose="020B0604020202020204" pitchFamily="34" charset="0"/>
              </a:rPr>
              <a:t>use</a:t>
            </a:r>
            <a:r>
              <a:rPr lang="pl-PL" sz="1500" i="1" dirty="0">
                <a:latin typeface="Arial" panose="020B0604020202020204" pitchFamily="34" charset="0"/>
                <a:cs typeface="Arial" panose="020B0604020202020204" pitchFamily="34" charset="0"/>
              </a:rPr>
              <a:t> the </a:t>
            </a:r>
            <a:r>
              <a:rPr lang="pl-PL" sz="1500" i="1" dirty="0" err="1">
                <a:latin typeface="Arial" panose="020B0604020202020204" pitchFamily="34" charset="0"/>
                <a:cs typeface="Arial" panose="020B0604020202020204" pitchFamily="34" charset="0"/>
              </a:rPr>
              <a:t>two</a:t>
            </a:r>
            <a:r>
              <a:rPr lang="pl-PL" sz="15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1500" i="1" dirty="0" err="1">
                <a:latin typeface="Arial" panose="020B0604020202020204" pitchFamily="34" charset="0"/>
                <a:cs typeface="Arial" panose="020B0604020202020204" pitchFamily="34" charset="0"/>
              </a:rPr>
              <a:t>remaining</a:t>
            </a:r>
            <a:r>
              <a:rPr lang="pl-PL" sz="15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1500" i="1" dirty="0" err="1">
                <a:latin typeface="Arial" panose="020B0604020202020204" pitchFamily="34" charset="0"/>
                <a:cs typeface="Arial" panose="020B0604020202020204" pitchFamily="34" charset="0"/>
              </a:rPr>
              <a:t>slides</a:t>
            </a:r>
            <a:r>
              <a:rPr lang="pl-PL" sz="1500" i="1" dirty="0">
                <a:latin typeface="Arial" panose="020B0604020202020204" pitchFamily="34" charset="0"/>
                <a:cs typeface="Arial" panose="020B0604020202020204" pitchFamily="34" charset="0"/>
              </a:rPr>
              <a:t> for </a:t>
            </a:r>
            <a:r>
              <a:rPr lang="pl-PL" sz="1500" i="1" dirty="0" err="1">
                <a:latin typeface="Arial" panose="020B0604020202020204" pitchFamily="34" charset="0"/>
                <a:cs typeface="Arial" panose="020B0604020202020204" pitchFamily="34" charset="0"/>
              </a:rPr>
              <a:t>presentation</a:t>
            </a:r>
            <a:r>
              <a:rPr lang="pl-PL" sz="1500" i="1" dirty="0">
                <a:latin typeface="Arial" panose="020B0604020202020204" pitchFamily="34" charset="0"/>
                <a:cs typeface="Arial" panose="020B0604020202020204" pitchFamily="34" charset="0"/>
              </a:rPr>
              <a:t> of the </a:t>
            </a:r>
            <a:r>
              <a:rPr lang="pl-PL" sz="1500" i="1" dirty="0" err="1">
                <a:latin typeface="Arial" panose="020B0604020202020204" pitchFamily="34" charset="0"/>
                <a:cs typeface="Arial" panose="020B0604020202020204" pitchFamily="34" charset="0"/>
              </a:rPr>
              <a:t>Results</a:t>
            </a:r>
            <a:endParaRPr lang="pl-PL" sz="15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0" name="Łącznik prosty 9"/>
          <p:cNvCxnSpPr/>
          <p:nvPr/>
        </p:nvCxnSpPr>
        <p:spPr>
          <a:xfrm>
            <a:off x="0" y="3895200"/>
            <a:ext cx="8229600" cy="0"/>
          </a:xfrm>
          <a:prstGeom prst="line">
            <a:avLst/>
          </a:prstGeom>
          <a:ln w="127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Obraz 2">
            <a:extLst>
              <a:ext uri="{FF2B5EF4-FFF2-40B4-BE49-F238E27FC236}">
                <a16:creationId xmlns:a16="http://schemas.microsoft.com/office/drawing/2014/main" id="{CD8267A8-6214-B532-E647-8AD98686F35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4156" y="3968173"/>
            <a:ext cx="2209992" cy="5448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96699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23">
            <a:extLst>
              <a:ext uri="{FF2B5EF4-FFF2-40B4-BE49-F238E27FC236}">
                <a16:creationId xmlns:a16="http://schemas.microsoft.com/office/drawing/2014/main" id="{7EB3F589-53B0-7D4A-8FF1-A66C73B3F7EF}"/>
              </a:ext>
            </a:extLst>
          </p:cNvPr>
          <p:cNvSpPr txBox="1"/>
          <p:nvPr/>
        </p:nvSpPr>
        <p:spPr>
          <a:xfrm>
            <a:off x="248575" y="177557"/>
            <a:ext cx="76880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dirty="0" err="1">
                <a:latin typeface="Arial" panose="020B0604020202020204" pitchFamily="34" charset="0"/>
                <a:cs typeface="Arial" panose="020B0604020202020204" pitchFamily="34" charset="0"/>
              </a:rPr>
              <a:t>Results</a:t>
            </a: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pl-PL" sz="2800" dirty="0" err="1">
                <a:latin typeface="Arial" panose="020B0604020202020204" pitchFamily="34" charset="0"/>
                <a:cs typeface="Arial" panose="020B0604020202020204" pitchFamily="34" charset="0"/>
              </a:rPr>
              <a:t>Conclusion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5">
            <a:extLst>
              <a:ext uri="{FF2B5EF4-FFF2-40B4-BE49-F238E27FC236}">
                <a16:creationId xmlns:a16="http://schemas.microsoft.com/office/drawing/2014/main" id="{7C1C3EA3-A3E6-4F50-8465-93D0458668BB}"/>
              </a:ext>
            </a:extLst>
          </p:cNvPr>
          <p:cNvSpPr txBox="1"/>
          <p:nvPr/>
        </p:nvSpPr>
        <p:spPr>
          <a:xfrm>
            <a:off x="2657547" y="4102114"/>
            <a:ext cx="291450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Presenting</a:t>
            </a:r>
            <a:r>
              <a:rPr lang="pl-PL" sz="12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Author@email.com</a:t>
            </a:r>
          </a:p>
        </p:txBody>
      </p:sp>
      <p:pic>
        <p:nvPicPr>
          <p:cNvPr id="21" name="Obraz 2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5548" y="3978462"/>
            <a:ext cx="1749704" cy="524301"/>
          </a:xfrm>
          <a:prstGeom prst="rect">
            <a:avLst/>
          </a:prstGeom>
        </p:spPr>
      </p:pic>
      <p:cxnSp>
        <p:nvCxnSpPr>
          <p:cNvPr id="9" name="Łącznik prosty 8"/>
          <p:cNvCxnSpPr/>
          <p:nvPr/>
        </p:nvCxnSpPr>
        <p:spPr>
          <a:xfrm>
            <a:off x="0" y="3895200"/>
            <a:ext cx="8229600" cy="0"/>
          </a:xfrm>
          <a:prstGeom prst="line">
            <a:avLst/>
          </a:prstGeom>
          <a:ln w="127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Obraz 2">
            <a:extLst>
              <a:ext uri="{FF2B5EF4-FFF2-40B4-BE49-F238E27FC236}">
                <a16:creationId xmlns:a16="http://schemas.microsoft.com/office/drawing/2014/main" id="{E1580269-F5B7-0043-980D-936EB0E02BD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4156" y="3968173"/>
            <a:ext cx="2209992" cy="5448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4147234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Motyw pakietu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yw pakietu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368</TotalTime>
  <Words>93</Words>
  <Application>Microsoft Office PowerPoint</Application>
  <PresentationFormat>Niestandardowy</PresentationFormat>
  <Paragraphs>18</Paragraphs>
  <Slides>4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Motyw pakietu Office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Patrycja</dc:creator>
  <cp:lastModifiedBy>Użytkownik systemu Windows</cp:lastModifiedBy>
  <cp:revision>8</cp:revision>
  <dcterms:created xsi:type="dcterms:W3CDTF">2020-11-17T13:53:21Z</dcterms:created>
  <dcterms:modified xsi:type="dcterms:W3CDTF">2022-11-21T13:30:13Z</dcterms:modified>
</cp:coreProperties>
</file>